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15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208272"/>
            <a:ext cx="8463108" cy="107721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dans le livre, à la page </a:t>
            </a:r>
            <a:r>
              <a:rPr lang="fr-FR" sz="3200" dirty="0" smtClean="0">
                <a:latin typeface="Kristen ITC" pitchFamily="66" charset="0"/>
              </a:rPr>
              <a:t>43.  Regardez la carte postale et répondez: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339142" y="2819400"/>
            <a:ext cx="340418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C’est qui ?</a:t>
            </a:r>
            <a:endParaRPr lang="fr-FR" sz="3200" dirty="0" smtClean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0730"/>
            <a:ext cx="3743325" cy="3124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45735" y="2797654"/>
            <a:ext cx="340418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2.  Il est d’où ?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445" y="4215824"/>
            <a:ext cx="442450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Il est élève où ?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02617" y="5715000"/>
            <a:ext cx="442450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4.  Il est comment ?</a:t>
            </a:r>
            <a:endParaRPr lang="fr-FR" sz="32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48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36</cp:revision>
  <dcterms:created xsi:type="dcterms:W3CDTF">2011-09-14T23:22:57Z</dcterms:created>
  <dcterms:modified xsi:type="dcterms:W3CDTF">2011-11-15T14:20:03Z</dcterms:modified>
</cp:coreProperties>
</file>